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FF2A-D046-4F7E-B950-D1F69DB3299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B2F8-3A56-4494-BBFF-F1E4AAAD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7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CARING – Prayer, Trust, Listening, Support</a:t>
            </a:r>
          </a:p>
          <a:p>
            <a:endParaRPr lang="en-US" dirty="0"/>
          </a:p>
          <a:p>
            <a:r>
              <a:rPr lang="en-US" dirty="0"/>
              <a:t>DISCOVERY</a:t>
            </a:r>
            <a:r>
              <a:rPr lang="en-US" baseline="0" dirty="0"/>
              <a:t> – Current/Past Spiritual Journey (Ecclesial, Internal Personal Journey; Current/Past Thresholds: Trust, Curiosity, Openness, Seeking, intentional Discipleship)</a:t>
            </a:r>
          </a:p>
          <a:p>
            <a:endParaRPr lang="en-US" dirty="0"/>
          </a:p>
          <a:p>
            <a:r>
              <a:rPr lang="en-US" dirty="0"/>
              <a:t>SHARING – Their story; Jesus Story;</a:t>
            </a:r>
            <a:r>
              <a:rPr lang="en-US" baseline="0" dirty="0"/>
              <a:t> Your story</a:t>
            </a:r>
          </a:p>
          <a:p>
            <a:endParaRPr lang="en-US" dirty="0"/>
          </a:p>
          <a:p>
            <a:r>
              <a:rPr lang="en-US" dirty="0"/>
              <a:t>PLANNING  &amp;</a:t>
            </a:r>
            <a:r>
              <a:rPr lang="en-US" baseline="0" dirty="0"/>
              <a:t> OPPORTUNITIES</a:t>
            </a:r>
            <a:r>
              <a:rPr lang="en-US" dirty="0"/>
              <a:t>– What does</a:t>
            </a:r>
            <a:r>
              <a:rPr lang="en-US" baseline="0" dirty="0"/>
              <a:t> the Emmaus Road look like for this person/for your? What resources/support is available? What is plan?  Ex: Alpha? (Use Rome Sweet Home ideas</a:t>
            </a:r>
          </a:p>
          <a:p>
            <a:endParaRPr lang="en-US" dirty="0"/>
          </a:p>
          <a:p>
            <a:r>
              <a:rPr lang="en-US" dirty="0"/>
              <a:t>OBSTACLES/DISTRATIONS – Identify</a:t>
            </a:r>
            <a:r>
              <a:rPr lang="en-US" baseline="0" dirty="0"/>
              <a:t> the obstacles or distractions that could prevent someone from growing into discipleship</a:t>
            </a:r>
          </a:p>
          <a:p>
            <a:endParaRPr lang="en-US" dirty="0"/>
          </a:p>
          <a:p>
            <a:r>
              <a:rPr lang="en-US" dirty="0"/>
              <a:t>DISCIPLESHIP </a:t>
            </a:r>
            <a:r>
              <a:rPr lang="en-US"/>
              <a:t>– Cha	rism</a:t>
            </a:r>
            <a:r>
              <a:rPr lang="en-US" baseline="0" dirty="0"/>
              <a:t> (Called and Gifted) – know resources and opportunities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70E-3859-462A-9FB7-9B10228CF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9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D559-0B2E-4149-AF24-FF3D6874E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A7570-645C-6388-6979-A10C3E9E9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56D3-8F55-63A5-48D4-EA21275D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7836D-CAC4-5F87-299E-DA63C4F6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01E5-5824-09C5-B03B-9E437F29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D3F0B-491E-6D27-2078-E951F214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E1357-66AF-5D53-9D35-75645DBD3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E8A3-ED3E-95B0-B12D-7E251FDF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260BD-2766-4851-BD5E-6FA25EAB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CE9B0-5B7D-358A-86FD-3E1408C8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2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083AA-C224-45D1-88CB-09BE9EBE0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8492A-5E12-D77C-8B35-7FDF774CC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429F-E1A2-95A7-3F36-D0F99F83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11B7B-E23D-8CB2-31E7-6872D2EF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23F4-4A04-5DBD-C702-7685239B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25D6-6C77-768C-4DEA-7A004574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C9A50-63D7-088E-0B42-4FF96235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26EBC-8118-5D32-29FF-7F72C62C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D8D2-F893-B882-A192-8FD84C5E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05E44-3DFE-444B-A897-D30EFDDC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1A3D-8FE5-31D1-CFC9-8605518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60F2-C8DF-07E6-36EF-1AE7E747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28A2E-5D28-306C-5E8B-0C5AE36B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A5C5-2E3A-3F32-2CA8-E17C180C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57FBD-051A-AFEF-6D5B-76BA5B8C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3A64-A061-7224-CD5F-E1E922F2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674B1-B9F4-83EE-9BBC-7D0E62F9A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AE65E-6347-A451-C3D3-CBE7FCB1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C2DDF-EFEF-C8C9-9475-198078B3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F1155-2E1F-C959-4DAF-D4860A39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8CAAD-F5D6-57AC-1050-E1C375EB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9AB0-C779-9E8D-8B44-F3D82141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6EEF9-9255-C90C-AA40-8EC52DD7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181E2-2573-1E3C-9EE1-F8949FC88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9F012-849A-20C7-100B-6B27E3AC0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D6D652-7484-7295-EADE-019EB0961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E37B8-2D29-78E7-74C0-9EB0475F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7A696-1640-8FD7-ACC2-9A5B8FD7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89C89-E6F8-2D01-7EDC-369C2811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6F6F-3D04-3092-3FEB-A1332EF5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14102-7B48-C08B-8BD1-4A47BD14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FC20A-B00B-5311-63E8-FF7FE123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8A54B-6CD9-01EF-8362-8AA0E244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0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7B81E-110C-165D-C4BC-23021C76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F5C8D-3D6A-8570-A882-7FA792CC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13473-AECF-6085-C597-12C1EFD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60C0-9FB2-F47D-32E5-13DD98CC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25F6-20A0-2E2A-F5AC-E5FF3DAF6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22B32-FAA9-C9B2-CC3B-CEE60393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B83F8-917F-74EF-FB55-FA31431C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A6FC7-48D0-D7B5-104A-4A0C8354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84169-9965-816A-B1A1-86007FAD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87EF-36EB-15EF-D42C-BA2A6B88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419BD-6B88-98B7-A3E9-A53A00D4C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BA672-44C2-AB9D-F477-38A8D7151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29008-D145-051C-20B7-C8326FFB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8978C-72D2-6627-4248-00E9809E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1C93A-3724-6B50-208B-28073D1B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5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24015-1D88-FB63-C9AC-F91690B0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24724-01FD-7090-3474-AB438D479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4E3AF-FB51-5335-8694-BB2B81A8B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9325-9814-4D25-9962-44B68F0F979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8C03-83BD-F5E1-81DC-B05555D6E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3CA24-E607-27A5-2D5B-93DB41C4A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ghthouseidea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7C42EAA-5345-C6EF-5964-21F7FE6098CB}"/>
              </a:ext>
            </a:extLst>
          </p:cNvPr>
          <p:cNvGrpSpPr/>
          <p:nvPr/>
        </p:nvGrpSpPr>
        <p:grpSpPr>
          <a:xfrm>
            <a:off x="-144867" y="-108528"/>
            <a:ext cx="12481734" cy="7075056"/>
            <a:chOff x="-769" y="0"/>
            <a:chExt cx="12192768" cy="6858000"/>
          </a:xfrm>
        </p:grpSpPr>
        <p:pic>
          <p:nvPicPr>
            <p:cNvPr id="10" name="Picture 2" descr="Image result for HAND TOUCHING GOD IMAGES">
              <a:extLst>
                <a:ext uri="{FF2B5EF4-FFF2-40B4-BE49-F238E27FC236}">
                  <a16:creationId xmlns:a16="http://schemas.microsoft.com/office/drawing/2014/main" id="{88915125-AC65-5413-3933-59701714FB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 w="444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31D308-0CE9-A410-4CDA-D401B99C3B1B}"/>
                </a:ext>
              </a:extLst>
            </p:cNvPr>
            <p:cNvSpPr txBox="1"/>
            <p:nvPr/>
          </p:nvSpPr>
          <p:spPr>
            <a:xfrm>
              <a:off x="-769" y="0"/>
              <a:ext cx="12165464" cy="6858000"/>
            </a:xfrm>
            <a:prstGeom prst="rect">
              <a:avLst/>
            </a:prstGeom>
            <a:solidFill>
              <a:schemeClr val="bg1">
                <a:alpha val="54000"/>
              </a:schemeClr>
            </a:solidFill>
            <a:ln w="444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8553B2C-17A8-47FB-B0BB-0BD2D9CECFE6}"/>
              </a:ext>
            </a:extLst>
          </p:cNvPr>
          <p:cNvGrpSpPr/>
          <p:nvPr/>
        </p:nvGrpSpPr>
        <p:grpSpPr>
          <a:xfrm>
            <a:off x="103815" y="60775"/>
            <a:ext cx="12017268" cy="6262026"/>
            <a:chOff x="132202" y="228576"/>
            <a:chExt cx="12017268" cy="623859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6779A77-D8C7-4B44-951F-A19550CC62B2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 flipV="1">
              <a:off x="132202" y="4484733"/>
              <a:ext cx="5889672" cy="3590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14DB63-2314-42E9-A17B-9D1662463214}"/>
                </a:ext>
              </a:extLst>
            </p:cNvPr>
            <p:cNvSpPr txBox="1"/>
            <p:nvPr/>
          </p:nvSpPr>
          <p:spPr>
            <a:xfrm>
              <a:off x="1107010" y="280920"/>
              <a:ext cx="37613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B.C. OLD TESTAMENT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9DD5B2-61A4-40B8-999C-0FF508F418F3}"/>
                </a:ext>
              </a:extLst>
            </p:cNvPr>
            <p:cNvSpPr txBox="1"/>
            <p:nvPr/>
          </p:nvSpPr>
          <p:spPr>
            <a:xfrm>
              <a:off x="7027637" y="228576"/>
              <a:ext cx="3518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A.D. NEW TESTAMENT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71FF8AA-9DF7-4E84-90E4-5367607456CC}"/>
                </a:ext>
              </a:extLst>
            </p:cNvPr>
            <p:cNvGrpSpPr/>
            <p:nvPr/>
          </p:nvGrpSpPr>
          <p:grpSpPr>
            <a:xfrm>
              <a:off x="1576841" y="2544344"/>
              <a:ext cx="620098" cy="1968513"/>
              <a:chOff x="768461" y="2517397"/>
              <a:chExt cx="620098" cy="1968513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6FDD54-B89F-4BCF-912F-9F3BEC1E3639}"/>
                  </a:ext>
                </a:extLst>
              </p:cNvPr>
              <p:cNvSpPr txBox="1"/>
              <p:nvPr/>
            </p:nvSpPr>
            <p:spPr>
              <a:xfrm rot="16200000">
                <a:off x="538266" y="340880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Noah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2F4798D-F516-44FE-907C-944488715C7C}"/>
                  </a:ext>
                </a:extLst>
              </p:cNvPr>
              <p:cNvSpPr txBox="1"/>
              <p:nvPr/>
            </p:nvSpPr>
            <p:spPr>
              <a:xfrm rot="16200000">
                <a:off x="-31130" y="3316988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Family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11F34DA-2777-42C7-AE09-CF212E0D9048}"/>
                </a:ext>
              </a:extLst>
            </p:cNvPr>
            <p:cNvGrpSpPr/>
            <p:nvPr/>
          </p:nvGrpSpPr>
          <p:grpSpPr>
            <a:xfrm>
              <a:off x="2685192" y="2526424"/>
              <a:ext cx="632550" cy="1968513"/>
              <a:chOff x="1431412" y="2503513"/>
              <a:chExt cx="632550" cy="1968513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5B338D-F048-480D-BD69-27C7273118EB}"/>
                  </a:ext>
                </a:extLst>
              </p:cNvPr>
              <p:cNvSpPr txBox="1"/>
              <p:nvPr/>
            </p:nvSpPr>
            <p:spPr>
              <a:xfrm rot="16200000">
                <a:off x="1286013" y="3304879"/>
                <a:ext cx="11865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Abraham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F3DCFC-4BAB-4C3C-AD08-8BC5E506B7B7}"/>
                  </a:ext>
                </a:extLst>
              </p:cNvPr>
              <p:cNvSpPr txBox="1"/>
              <p:nvPr/>
            </p:nvSpPr>
            <p:spPr>
              <a:xfrm rot="16200000">
                <a:off x="631821" y="3303104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Tribe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2B39913-B929-4245-8150-2152E67529F4}"/>
                </a:ext>
              </a:extLst>
            </p:cNvPr>
            <p:cNvGrpSpPr/>
            <p:nvPr/>
          </p:nvGrpSpPr>
          <p:grpSpPr>
            <a:xfrm>
              <a:off x="450890" y="2538206"/>
              <a:ext cx="648533" cy="1968513"/>
              <a:chOff x="241165" y="2538206"/>
              <a:chExt cx="648533" cy="1968513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DC7DCF-A006-4F54-8773-79BB686EAA91}"/>
                  </a:ext>
                </a:extLst>
              </p:cNvPr>
              <p:cNvSpPr txBox="1"/>
              <p:nvPr/>
            </p:nvSpPr>
            <p:spPr>
              <a:xfrm rot="16200000">
                <a:off x="39405" y="332943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Adam/Eve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582614-6959-43DA-8030-ECAF6D88A54B}"/>
                  </a:ext>
                </a:extLst>
              </p:cNvPr>
              <p:cNvSpPr txBox="1"/>
              <p:nvPr/>
            </p:nvSpPr>
            <p:spPr>
              <a:xfrm rot="16200000">
                <a:off x="-558426" y="3337797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Couple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8BC3BA0-9E2E-45FF-8E71-337B55220431}"/>
                </a:ext>
              </a:extLst>
            </p:cNvPr>
            <p:cNvGrpSpPr/>
            <p:nvPr/>
          </p:nvGrpSpPr>
          <p:grpSpPr>
            <a:xfrm>
              <a:off x="3926195" y="2525543"/>
              <a:ext cx="650583" cy="1968513"/>
              <a:chOff x="3072956" y="2503514"/>
              <a:chExt cx="650583" cy="1968513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683306-80F5-41EC-AB4B-F82A10531F9C}"/>
                  </a:ext>
                </a:extLst>
              </p:cNvPr>
              <p:cNvSpPr txBox="1"/>
              <p:nvPr/>
            </p:nvSpPr>
            <p:spPr>
              <a:xfrm rot="16200000">
                <a:off x="2873246" y="347995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Moses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DEBF3BE-EDE3-4D87-8B80-1066F118B141}"/>
                  </a:ext>
                </a:extLst>
              </p:cNvPr>
              <p:cNvSpPr txBox="1"/>
              <p:nvPr/>
            </p:nvSpPr>
            <p:spPr>
              <a:xfrm rot="16200000">
                <a:off x="2273365" y="3303105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Nation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1834C4-F4C9-400F-BC1A-B0DA167FB988}"/>
                </a:ext>
              </a:extLst>
            </p:cNvPr>
            <p:cNvGrpSpPr/>
            <p:nvPr/>
          </p:nvGrpSpPr>
          <p:grpSpPr>
            <a:xfrm>
              <a:off x="5482561" y="612924"/>
              <a:ext cx="723979" cy="3909363"/>
              <a:chOff x="5524255" y="619252"/>
              <a:chExt cx="723979" cy="3909363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DCAF549-EF7A-422D-97FD-AAC0AC9E82B0}"/>
                  </a:ext>
                </a:extLst>
              </p:cNvPr>
              <p:cNvSpPr txBox="1"/>
              <p:nvPr/>
            </p:nvSpPr>
            <p:spPr>
              <a:xfrm rot="16200000">
                <a:off x="3754239" y="2389268"/>
                <a:ext cx="390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Holy, Catholic, Apostolic Church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3E0CD5D-A3AD-4D17-9E5B-ACC96AFBB40F}"/>
                  </a:ext>
                </a:extLst>
              </p:cNvPr>
              <p:cNvSpPr txBox="1"/>
              <p:nvPr/>
            </p:nvSpPr>
            <p:spPr>
              <a:xfrm rot="16200000">
                <a:off x="5079311" y="3322137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Jesus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A5E9D97-4183-472F-B889-59358222662B}"/>
                </a:ext>
              </a:extLst>
            </p:cNvPr>
            <p:cNvGrpSpPr/>
            <p:nvPr/>
          </p:nvGrpSpPr>
          <p:grpSpPr>
            <a:xfrm>
              <a:off x="4698673" y="1944416"/>
              <a:ext cx="627022" cy="2569711"/>
              <a:chOff x="4212873" y="1921157"/>
              <a:chExt cx="627022" cy="2569711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071F6B-3B32-4BAE-9E2E-E571E9ED50B6}"/>
                  </a:ext>
                </a:extLst>
              </p:cNvPr>
              <p:cNvSpPr txBox="1"/>
              <p:nvPr/>
            </p:nvSpPr>
            <p:spPr>
              <a:xfrm rot="16200000">
                <a:off x="3112683" y="3021347"/>
                <a:ext cx="25697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Kingdom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8B2E8D-505F-42C2-B875-4F5EA998F48B}"/>
                  </a:ext>
                </a:extLst>
              </p:cNvPr>
              <p:cNvSpPr txBox="1"/>
              <p:nvPr/>
            </p:nvSpPr>
            <p:spPr>
              <a:xfrm rot="16200000">
                <a:off x="3989602" y="3444239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David</a:t>
                </a:r>
              </a:p>
            </p:txBody>
          </p:sp>
        </p:grpSp>
        <p:sp>
          <p:nvSpPr>
            <p:cNvPr id="32" name="Left Brace 31">
              <a:extLst>
                <a:ext uri="{FF2B5EF4-FFF2-40B4-BE49-F238E27FC236}">
                  <a16:creationId xmlns:a16="http://schemas.microsoft.com/office/drawing/2014/main" id="{5C0D4706-A38A-49C7-ADD5-1C088DB1A22E}"/>
                </a:ext>
              </a:extLst>
            </p:cNvPr>
            <p:cNvSpPr/>
            <p:nvPr/>
          </p:nvSpPr>
          <p:spPr>
            <a:xfrm rot="16200000">
              <a:off x="582148" y="4126026"/>
              <a:ext cx="369108" cy="120736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 Brace 32">
              <a:extLst>
                <a:ext uri="{FF2B5EF4-FFF2-40B4-BE49-F238E27FC236}">
                  <a16:creationId xmlns:a16="http://schemas.microsoft.com/office/drawing/2014/main" id="{D7FE0866-D71A-4362-927A-09B041615386}"/>
                </a:ext>
              </a:extLst>
            </p:cNvPr>
            <p:cNvSpPr/>
            <p:nvPr/>
          </p:nvSpPr>
          <p:spPr>
            <a:xfrm rot="16200000">
              <a:off x="1736865" y="4147088"/>
              <a:ext cx="369108" cy="108879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F2502344-5778-45DD-8904-1B1D84310530}"/>
                </a:ext>
              </a:extLst>
            </p:cNvPr>
            <p:cNvSpPr/>
            <p:nvPr/>
          </p:nvSpPr>
          <p:spPr>
            <a:xfrm rot="16200000">
              <a:off x="3882362" y="4125772"/>
              <a:ext cx="369108" cy="106740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69BB7B56-4453-466F-A845-AD16D90C07AB}"/>
                </a:ext>
              </a:extLst>
            </p:cNvPr>
            <p:cNvSpPr/>
            <p:nvPr/>
          </p:nvSpPr>
          <p:spPr>
            <a:xfrm rot="16200000">
              <a:off x="4788310" y="4277894"/>
              <a:ext cx="369108" cy="75799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607A7202-EACE-41A3-B175-59C0859A7F89}"/>
                </a:ext>
              </a:extLst>
            </p:cNvPr>
            <p:cNvSpPr/>
            <p:nvPr/>
          </p:nvSpPr>
          <p:spPr>
            <a:xfrm rot="16200000">
              <a:off x="2814964" y="4142526"/>
              <a:ext cx="369108" cy="106739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 Brace 41">
              <a:extLst>
                <a:ext uri="{FF2B5EF4-FFF2-40B4-BE49-F238E27FC236}">
                  <a16:creationId xmlns:a16="http://schemas.microsoft.com/office/drawing/2014/main" id="{108C241F-6CD5-4C34-8452-26788FB24507}"/>
                </a:ext>
              </a:extLst>
            </p:cNvPr>
            <p:cNvSpPr/>
            <p:nvPr/>
          </p:nvSpPr>
          <p:spPr>
            <a:xfrm rot="16200000">
              <a:off x="5434198" y="4424070"/>
              <a:ext cx="369108" cy="51085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3464ED1-E1DE-4F77-8B1C-639B363C6C20}"/>
                </a:ext>
              </a:extLst>
            </p:cNvPr>
            <p:cNvSpPr txBox="1"/>
            <p:nvPr/>
          </p:nvSpPr>
          <p:spPr>
            <a:xfrm>
              <a:off x="582803" y="1167510"/>
              <a:ext cx="4922175" cy="1625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(</a:t>
              </a:r>
              <a:r>
                <a:rPr lang="en-US" b="1" u="sng" dirty="0"/>
                <a:t>Intimate Friend</a:t>
              </a:r>
              <a:r>
                <a:rPr lang="en-US" dirty="0"/>
                <a:t> for Some: Ex: 33)</a:t>
              </a:r>
            </a:p>
            <a:p>
              <a:pPr algn="ctr"/>
              <a:r>
                <a:rPr lang="en-US" b="1" u="sng" dirty="0"/>
                <a:t>DIVINITY</a:t>
              </a:r>
              <a:r>
                <a:rPr lang="en-US" dirty="0"/>
                <a:t> of GOD</a:t>
              </a:r>
            </a:p>
            <a:p>
              <a:pPr algn="ctr"/>
              <a:r>
                <a:rPr lang="en-US" i="1" dirty="0"/>
                <a:t>Love Me, Trust Me, </a:t>
              </a:r>
              <a:r>
                <a:rPr lang="en-US" b="1" i="1" dirty="0"/>
                <a:t>SEE My Glory</a:t>
              </a:r>
            </a:p>
            <a:p>
              <a:pPr algn="ctr"/>
              <a:r>
                <a:rPr lang="en-US" sz="2800" b="1" i="1" u="sng" dirty="0">
                  <a:solidFill>
                    <a:srgbClr val="FF0000"/>
                  </a:solidFill>
                </a:rPr>
                <a:t>Now – SPREAD the WORD!</a:t>
              </a:r>
            </a:p>
            <a:p>
              <a:pPr algn="ctr"/>
              <a:r>
                <a:rPr lang="en-US" dirty="0"/>
                <a:t>Man</a:t>
              </a:r>
              <a:r>
                <a:rPr lang="en-US" b="1" u="sng" dirty="0">
                  <a:solidFill>
                    <a:srgbClr val="FF0000"/>
                  </a:solidFill>
                </a:rPr>
                <a:t> SEES</a:t>
              </a:r>
              <a:r>
                <a:rPr lang="en-US" dirty="0"/>
                <a:t> GLORY of GOD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82E5C1E-9400-443B-9F0C-102BF554DF6C}"/>
                </a:ext>
              </a:extLst>
            </p:cNvPr>
            <p:cNvSpPr txBox="1"/>
            <p:nvPr/>
          </p:nvSpPr>
          <p:spPr>
            <a:xfrm>
              <a:off x="5874180" y="707687"/>
              <a:ext cx="5140995" cy="2177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GOD </a:t>
              </a:r>
              <a:r>
                <a:rPr lang="en-US" dirty="0"/>
                <a:t>as</a:t>
              </a:r>
              <a:r>
                <a:rPr lang="en-US" b="1" dirty="0"/>
                <a:t> Son</a:t>
              </a:r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(Leader, </a:t>
              </a:r>
              <a:r>
                <a:rPr lang="en-US" b="1" u="sng" dirty="0"/>
                <a:t>Intimate Friend</a:t>
              </a:r>
              <a:r>
                <a:rPr lang="en-US" dirty="0"/>
                <a:t> for ALL)</a:t>
              </a:r>
            </a:p>
            <a:p>
              <a:pPr algn="ctr"/>
              <a:r>
                <a:rPr lang="en-US" b="1" u="sng" dirty="0"/>
                <a:t>WORD </a:t>
              </a:r>
              <a:r>
                <a:rPr lang="en-US" dirty="0"/>
                <a:t>of GOD</a:t>
              </a:r>
            </a:p>
            <a:p>
              <a:pPr algn="ctr"/>
              <a:r>
                <a:rPr lang="en-US" b="1" i="1" dirty="0"/>
                <a:t>Love</a:t>
              </a:r>
              <a:r>
                <a:rPr lang="en-US" i="1" dirty="0"/>
                <a:t> Me, </a:t>
              </a:r>
              <a:r>
                <a:rPr lang="en-US" b="1" i="1" dirty="0"/>
                <a:t>TRUST</a:t>
              </a:r>
              <a:r>
                <a:rPr lang="en-US" i="1" dirty="0"/>
                <a:t> Me, </a:t>
              </a:r>
              <a:r>
                <a:rPr lang="en-US" b="1" i="1" dirty="0"/>
                <a:t>TALK to Me… face-to-face</a:t>
              </a:r>
              <a:r>
                <a:rPr lang="en-US" i="1" dirty="0"/>
                <a:t>,             </a:t>
              </a:r>
              <a:r>
                <a:rPr lang="en-US" b="1" i="1" dirty="0"/>
                <a:t>Hear</a:t>
              </a:r>
              <a:r>
                <a:rPr lang="en-US" i="1" dirty="0"/>
                <a:t> Me, </a:t>
              </a:r>
              <a:r>
                <a:rPr lang="en-US" b="1" i="1" dirty="0"/>
                <a:t>See </a:t>
              </a:r>
              <a:r>
                <a:rPr lang="en-US" i="1" dirty="0"/>
                <a:t>Me, </a:t>
              </a:r>
              <a:r>
                <a:rPr lang="en-US" b="1" i="1" dirty="0"/>
                <a:t>Touch </a:t>
              </a:r>
              <a:r>
                <a:rPr lang="en-US" i="1" dirty="0"/>
                <a:t>Me, </a:t>
              </a:r>
              <a:r>
                <a:rPr lang="en-US" b="1" i="1" u="sng" dirty="0"/>
                <a:t>Be</a:t>
              </a:r>
              <a:r>
                <a:rPr lang="en-US" i="1" u="sng" dirty="0"/>
                <a:t> </a:t>
              </a:r>
              <a:r>
                <a:rPr lang="en-US" b="1" i="1" u="sng" dirty="0"/>
                <a:t>with Me</a:t>
              </a:r>
            </a:p>
            <a:p>
              <a:pPr algn="ctr"/>
              <a:r>
                <a:rPr lang="en-US" sz="2800" b="1" i="1" dirty="0">
                  <a:solidFill>
                    <a:srgbClr val="FF0000"/>
                  </a:solidFill>
                </a:rPr>
                <a:t>        </a:t>
              </a:r>
              <a:r>
                <a:rPr lang="en-US" sz="2800" b="1" i="1" u="sng" dirty="0">
                  <a:solidFill>
                    <a:srgbClr val="FF0000"/>
                  </a:solidFill>
                </a:rPr>
                <a:t>Now – GO MAKE DISCIPLES!</a:t>
              </a:r>
            </a:p>
            <a:p>
              <a:pPr algn="ctr"/>
              <a:r>
                <a:rPr lang="en-US" dirty="0"/>
                <a:t>Man</a:t>
              </a:r>
              <a:r>
                <a:rPr lang="en-US" b="1" i="1" u="sng" dirty="0">
                  <a:solidFill>
                    <a:srgbClr val="FF0000"/>
                  </a:solidFill>
                </a:rPr>
                <a:t> TOUCHES</a:t>
              </a:r>
              <a:r>
                <a:rPr lang="en-US" i="1" dirty="0"/>
                <a:t> FACE </a:t>
              </a:r>
              <a:r>
                <a:rPr lang="en-US" dirty="0"/>
                <a:t>of</a:t>
              </a:r>
              <a:r>
                <a:rPr lang="en-US" i="1" dirty="0"/>
                <a:t> GOD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4F734F2-29C5-4FE3-AE34-318B3EFE6B10}"/>
                </a:ext>
              </a:extLst>
            </p:cNvPr>
            <p:cNvSpPr txBox="1"/>
            <p:nvPr/>
          </p:nvSpPr>
          <p:spPr>
            <a:xfrm>
              <a:off x="5938000" y="4989840"/>
              <a:ext cx="593410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GOD</a:t>
              </a:r>
              <a:r>
                <a:rPr lang="en-US" dirty="0"/>
                <a:t> as </a:t>
              </a:r>
              <a:r>
                <a:rPr lang="en-US" b="1" dirty="0"/>
                <a:t>Spirit</a:t>
              </a:r>
            </a:p>
            <a:p>
              <a:pPr algn="ctr"/>
              <a:r>
                <a:rPr lang="en-US" dirty="0"/>
                <a:t> (Gift Bearer, Life Giver, </a:t>
              </a:r>
              <a:r>
                <a:rPr lang="en-US" b="1" u="sng" dirty="0"/>
                <a:t>Intimate Friend</a:t>
              </a:r>
              <a:r>
                <a:rPr lang="en-US" dirty="0"/>
                <a:t> for ALL) </a:t>
              </a:r>
            </a:p>
            <a:p>
              <a:pPr algn="ctr"/>
              <a:r>
                <a:rPr lang="en-US" b="1" u="sng" dirty="0"/>
                <a:t>SPIRIT</a:t>
              </a:r>
              <a:r>
                <a:rPr lang="en-US" dirty="0"/>
                <a:t> of God</a:t>
              </a:r>
              <a:endParaRPr lang="en-US" b="1" u="sng" dirty="0"/>
            </a:p>
            <a:p>
              <a:pPr algn="ctr"/>
              <a:r>
                <a:rPr lang="en-US" b="1" i="1" dirty="0"/>
                <a:t>LOVE </a:t>
              </a:r>
              <a:r>
                <a:rPr lang="en-US" i="1" dirty="0"/>
                <a:t>ME, </a:t>
              </a:r>
              <a:r>
                <a:rPr lang="en-US" b="1" i="1" dirty="0"/>
                <a:t>TRUST </a:t>
              </a:r>
              <a:r>
                <a:rPr lang="en-US" i="1" dirty="0"/>
                <a:t>ME, </a:t>
              </a:r>
              <a:r>
                <a:rPr lang="en-US" b="1" i="1" u="sng" dirty="0"/>
                <a:t>RECEIVE ME!</a:t>
              </a:r>
            </a:p>
            <a:p>
              <a:pPr algn="ctr"/>
              <a:r>
                <a:rPr lang="en-US" dirty="0"/>
                <a:t>Man </a:t>
              </a:r>
              <a:r>
                <a:rPr lang="en-US" b="1" i="1" u="sng" dirty="0">
                  <a:solidFill>
                    <a:srgbClr val="FF0000"/>
                  </a:solidFill>
                </a:rPr>
                <a:t>BECOMES</a:t>
              </a:r>
              <a:r>
                <a:rPr lang="en-US" dirty="0"/>
                <a:t> Sons and Daughters of GOD!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788E851-7555-4C0F-B7A1-B9390FCA427A}"/>
                </a:ext>
              </a:extLst>
            </p:cNvPr>
            <p:cNvSpPr txBox="1"/>
            <p:nvPr/>
          </p:nvSpPr>
          <p:spPr>
            <a:xfrm>
              <a:off x="524827" y="5238618"/>
              <a:ext cx="52384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PEOPLE: </a:t>
              </a:r>
              <a:r>
                <a:rPr lang="en-US" dirty="0"/>
                <a:t>What is your </a:t>
              </a:r>
              <a:r>
                <a:rPr lang="en-US" b="1" u="sng" dirty="0"/>
                <a:t>NAME</a:t>
              </a:r>
              <a:r>
                <a:rPr lang="en-US" b="1" dirty="0"/>
                <a:t>?</a:t>
              </a:r>
            </a:p>
            <a:p>
              <a:r>
                <a:rPr lang="en-US" dirty="0"/>
                <a:t>Let us: </a:t>
              </a:r>
              <a:r>
                <a:rPr lang="en-US" b="1" i="1" dirty="0"/>
                <a:t>HEAR</a:t>
              </a:r>
              <a:r>
                <a:rPr lang="en-US" b="1" dirty="0"/>
                <a:t> </a:t>
              </a:r>
              <a:r>
                <a:rPr lang="en-US" dirty="0"/>
                <a:t>Your Voice, </a:t>
              </a:r>
              <a:r>
                <a:rPr lang="en-US" b="1" i="1" dirty="0"/>
                <a:t>SEE</a:t>
              </a:r>
              <a:r>
                <a:rPr lang="en-US" dirty="0"/>
                <a:t> You… Face-to-Face, </a:t>
              </a:r>
            </a:p>
            <a:p>
              <a:r>
                <a:rPr lang="en-US" b="1" i="1" dirty="0"/>
                <a:t>TOUCH</a:t>
              </a:r>
              <a:r>
                <a:rPr lang="en-US" dirty="0"/>
                <a:t> You, </a:t>
              </a:r>
              <a:r>
                <a:rPr lang="en-US" b="1" i="1" dirty="0"/>
                <a:t>Be</a:t>
              </a:r>
              <a:r>
                <a:rPr lang="en-US" dirty="0"/>
                <a:t> with You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AB79A72-45AE-4C98-9012-CF748BA2C783}"/>
                </a:ext>
              </a:extLst>
            </p:cNvPr>
            <p:cNvSpPr txBox="1"/>
            <p:nvPr/>
          </p:nvSpPr>
          <p:spPr>
            <a:xfrm>
              <a:off x="6263119" y="2927894"/>
              <a:ext cx="5886351" cy="147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PEOPLE: </a:t>
              </a:r>
              <a:r>
                <a:rPr lang="en-US" b="1" dirty="0"/>
                <a:t>What is your NAME?</a:t>
              </a:r>
            </a:p>
            <a:p>
              <a:r>
                <a:rPr lang="en-US" dirty="0"/>
                <a:t>     Let us: </a:t>
              </a:r>
              <a:r>
                <a:rPr lang="en-US" i="1" dirty="0"/>
                <a:t>HEAR</a:t>
              </a:r>
              <a:r>
                <a:rPr lang="en-US" dirty="0"/>
                <a:t> You, </a:t>
              </a:r>
              <a:r>
                <a:rPr lang="en-US" i="1" dirty="0"/>
                <a:t>SEE</a:t>
              </a:r>
              <a:r>
                <a:rPr lang="en-US" dirty="0"/>
                <a:t> You… </a:t>
              </a:r>
              <a:r>
                <a:rPr lang="en-US" b="1" dirty="0" err="1"/>
                <a:t>FACE-to-FACE</a:t>
              </a:r>
              <a:r>
                <a:rPr lang="en-US" dirty="0"/>
                <a:t>, </a:t>
              </a:r>
              <a:r>
                <a:rPr lang="en-US" i="1" dirty="0"/>
                <a:t>TOUCH</a:t>
              </a:r>
              <a:r>
                <a:rPr lang="en-US" dirty="0"/>
                <a:t> You</a:t>
              </a:r>
            </a:p>
            <a:p>
              <a:r>
                <a:rPr lang="en-US" b="1" u="sng" dirty="0"/>
                <a:t>JESUS</a:t>
              </a:r>
              <a:r>
                <a:rPr lang="en-US" b="1" dirty="0"/>
                <a:t>: HIS name is </a:t>
              </a:r>
              <a:r>
                <a:rPr lang="en-US" b="1" i="1" dirty="0"/>
                <a:t>FATHER</a:t>
              </a:r>
              <a:r>
                <a:rPr lang="en-US" b="1" dirty="0"/>
                <a:t> </a:t>
              </a:r>
            </a:p>
            <a:p>
              <a:pPr algn="ctr"/>
              <a:r>
                <a:rPr lang="en-US" i="1" dirty="0"/>
                <a:t>SEE</a:t>
              </a:r>
              <a:r>
                <a:rPr lang="en-US" dirty="0"/>
                <a:t> Me, </a:t>
              </a:r>
              <a:r>
                <a:rPr lang="en-US" i="1" dirty="0"/>
                <a:t>See </a:t>
              </a:r>
              <a:r>
                <a:rPr lang="en-US" dirty="0"/>
                <a:t>Him</a:t>
              </a:r>
              <a:r>
                <a:rPr lang="en-US" i="1" dirty="0"/>
                <a:t> </a:t>
              </a:r>
              <a:r>
                <a:rPr lang="en-US" dirty="0"/>
                <a:t>(Face-to-face)</a:t>
              </a:r>
              <a:r>
                <a:rPr lang="en-US" i="1" dirty="0"/>
                <a:t>; HEAR</a:t>
              </a:r>
              <a:r>
                <a:rPr lang="en-US" dirty="0"/>
                <a:t> Me, Hear His </a:t>
              </a:r>
              <a:r>
                <a:rPr lang="en-US" i="1" dirty="0"/>
                <a:t>WORD;</a:t>
              </a:r>
              <a:r>
                <a:rPr lang="en-US" dirty="0"/>
                <a:t>    </a:t>
              </a:r>
              <a:r>
                <a:rPr lang="en-US" i="1" dirty="0"/>
                <a:t>KNOW</a:t>
              </a:r>
              <a:r>
                <a:rPr lang="en-US" dirty="0"/>
                <a:t> Me, </a:t>
              </a:r>
              <a:r>
                <a:rPr lang="en-US" i="1" dirty="0"/>
                <a:t>Know</a:t>
              </a:r>
              <a:r>
                <a:rPr lang="en-US" dirty="0"/>
                <a:t> Him by smell, touch, taste (Mass, Eucharist)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D05F255-AFCB-44AC-9A56-6B5486881BD9}"/>
              </a:ext>
            </a:extLst>
          </p:cNvPr>
          <p:cNvSpPr txBox="1"/>
          <p:nvPr/>
        </p:nvSpPr>
        <p:spPr>
          <a:xfrm>
            <a:off x="242039" y="6525087"/>
            <a:ext cx="53670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b="1" dirty="0">
                <a:solidFill>
                  <a:srgbClr val="C00000"/>
                </a:solidFill>
              </a:rPr>
              <a:t>Emmaus Road </a:t>
            </a:r>
            <a:r>
              <a:rPr lang="en-US" sz="1200" b="1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www.lighthouseideas.org</a:t>
            </a:r>
            <a:r>
              <a:rPr lang="en-US" sz="1200" b="1" dirty="0">
                <a:solidFill>
                  <a:srgbClr val="C00000"/>
                </a:solidFill>
              </a:rPr>
              <a:t>           04-01-21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6B1A6C-7CAA-488D-A8C6-6AF695C58496}"/>
              </a:ext>
            </a:extLst>
          </p:cNvPr>
          <p:cNvSpPr txBox="1"/>
          <p:nvPr/>
        </p:nvSpPr>
        <p:spPr>
          <a:xfrm flipH="1">
            <a:off x="1788586" y="584607"/>
            <a:ext cx="2109563" cy="400110"/>
          </a:xfrm>
          <a:custGeom>
            <a:avLst/>
            <a:gdLst>
              <a:gd name="connsiteX0" fmla="*/ 0 w 2109563"/>
              <a:gd name="connsiteY0" fmla="*/ 0 h 400110"/>
              <a:gd name="connsiteX1" fmla="*/ 506295 w 2109563"/>
              <a:gd name="connsiteY1" fmla="*/ 0 h 400110"/>
              <a:gd name="connsiteX2" fmla="*/ 970399 w 2109563"/>
              <a:gd name="connsiteY2" fmla="*/ 0 h 400110"/>
              <a:gd name="connsiteX3" fmla="*/ 1539981 w 2109563"/>
              <a:gd name="connsiteY3" fmla="*/ 0 h 400110"/>
              <a:gd name="connsiteX4" fmla="*/ 2109563 w 2109563"/>
              <a:gd name="connsiteY4" fmla="*/ 0 h 400110"/>
              <a:gd name="connsiteX5" fmla="*/ 2109563 w 2109563"/>
              <a:gd name="connsiteY5" fmla="*/ 400110 h 400110"/>
              <a:gd name="connsiteX6" fmla="*/ 1624364 w 2109563"/>
              <a:gd name="connsiteY6" fmla="*/ 400110 h 400110"/>
              <a:gd name="connsiteX7" fmla="*/ 1139164 w 2109563"/>
              <a:gd name="connsiteY7" fmla="*/ 400110 h 400110"/>
              <a:gd name="connsiteX8" fmla="*/ 569582 w 2109563"/>
              <a:gd name="connsiteY8" fmla="*/ 400110 h 400110"/>
              <a:gd name="connsiteX9" fmla="*/ 0 w 2109563"/>
              <a:gd name="connsiteY9" fmla="*/ 400110 h 400110"/>
              <a:gd name="connsiteX10" fmla="*/ 0 w 2109563"/>
              <a:gd name="connsiteY10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9563" h="400110" extrusionOk="0">
                <a:moveTo>
                  <a:pt x="0" y="0"/>
                </a:moveTo>
                <a:cubicBezTo>
                  <a:pt x="229551" y="-38760"/>
                  <a:pt x="368427" y="15224"/>
                  <a:pt x="506295" y="0"/>
                </a:cubicBezTo>
                <a:cubicBezTo>
                  <a:pt x="644164" y="-15224"/>
                  <a:pt x="792844" y="31443"/>
                  <a:pt x="970399" y="0"/>
                </a:cubicBezTo>
                <a:cubicBezTo>
                  <a:pt x="1147954" y="-31443"/>
                  <a:pt x="1266965" y="23868"/>
                  <a:pt x="1539981" y="0"/>
                </a:cubicBezTo>
                <a:cubicBezTo>
                  <a:pt x="1812997" y="-23868"/>
                  <a:pt x="1981857" y="27238"/>
                  <a:pt x="2109563" y="0"/>
                </a:cubicBezTo>
                <a:cubicBezTo>
                  <a:pt x="2125184" y="88236"/>
                  <a:pt x="2067694" y="309932"/>
                  <a:pt x="2109563" y="400110"/>
                </a:cubicBezTo>
                <a:cubicBezTo>
                  <a:pt x="1892055" y="436777"/>
                  <a:pt x="1866177" y="391311"/>
                  <a:pt x="1624364" y="400110"/>
                </a:cubicBezTo>
                <a:cubicBezTo>
                  <a:pt x="1382551" y="408909"/>
                  <a:pt x="1367149" y="377719"/>
                  <a:pt x="1139164" y="400110"/>
                </a:cubicBezTo>
                <a:cubicBezTo>
                  <a:pt x="911179" y="422501"/>
                  <a:pt x="814801" y="376629"/>
                  <a:pt x="569582" y="400110"/>
                </a:cubicBezTo>
                <a:cubicBezTo>
                  <a:pt x="324363" y="423591"/>
                  <a:pt x="282249" y="343155"/>
                  <a:pt x="0" y="400110"/>
                </a:cubicBezTo>
                <a:cubicBezTo>
                  <a:pt x="-31704" y="228309"/>
                  <a:pt x="5986" y="145186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GOD </a:t>
            </a:r>
            <a:r>
              <a:rPr lang="en-US" sz="2000" dirty="0"/>
              <a:t>as </a:t>
            </a:r>
            <a:r>
              <a:rPr lang="en-US" sz="2000" b="1" dirty="0"/>
              <a:t>Creator</a:t>
            </a:r>
            <a:endParaRPr lang="en-US" sz="20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64C4A3-4F84-40BB-B911-2D31A387E8BF}"/>
              </a:ext>
            </a:extLst>
          </p:cNvPr>
          <p:cNvSpPr txBox="1"/>
          <p:nvPr/>
        </p:nvSpPr>
        <p:spPr>
          <a:xfrm flipH="1">
            <a:off x="7619518" y="541686"/>
            <a:ext cx="1593544" cy="338554"/>
          </a:xfrm>
          <a:custGeom>
            <a:avLst/>
            <a:gdLst>
              <a:gd name="connsiteX0" fmla="*/ 0 w 1593544"/>
              <a:gd name="connsiteY0" fmla="*/ 0 h 338554"/>
              <a:gd name="connsiteX1" fmla="*/ 515246 w 1593544"/>
              <a:gd name="connsiteY1" fmla="*/ 0 h 338554"/>
              <a:gd name="connsiteX2" fmla="*/ 998621 w 1593544"/>
              <a:gd name="connsiteY2" fmla="*/ 0 h 338554"/>
              <a:gd name="connsiteX3" fmla="*/ 1593544 w 1593544"/>
              <a:gd name="connsiteY3" fmla="*/ 0 h 338554"/>
              <a:gd name="connsiteX4" fmla="*/ 1593544 w 1593544"/>
              <a:gd name="connsiteY4" fmla="*/ 338554 h 338554"/>
              <a:gd name="connsiteX5" fmla="*/ 1094234 w 1593544"/>
              <a:gd name="connsiteY5" fmla="*/ 338554 h 338554"/>
              <a:gd name="connsiteX6" fmla="*/ 531181 w 1593544"/>
              <a:gd name="connsiteY6" fmla="*/ 338554 h 338554"/>
              <a:gd name="connsiteX7" fmla="*/ 0 w 1593544"/>
              <a:gd name="connsiteY7" fmla="*/ 338554 h 338554"/>
              <a:gd name="connsiteX8" fmla="*/ 0 w 1593544"/>
              <a:gd name="connsiteY8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544" h="338554" extrusionOk="0">
                <a:moveTo>
                  <a:pt x="0" y="0"/>
                </a:moveTo>
                <a:cubicBezTo>
                  <a:pt x="123909" y="-31102"/>
                  <a:pt x="360054" y="42650"/>
                  <a:pt x="515246" y="0"/>
                </a:cubicBezTo>
                <a:cubicBezTo>
                  <a:pt x="670438" y="-42650"/>
                  <a:pt x="882505" y="14549"/>
                  <a:pt x="998621" y="0"/>
                </a:cubicBezTo>
                <a:cubicBezTo>
                  <a:pt x="1114738" y="-14549"/>
                  <a:pt x="1385012" y="44220"/>
                  <a:pt x="1593544" y="0"/>
                </a:cubicBezTo>
                <a:cubicBezTo>
                  <a:pt x="1629122" y="98340"/>
                  <a:pt x="1565731" y="172793"/>
                  <a:pt x="1593544" y="338554"/>
                </a:cubicBezTo>
                <a:cubicBezTo>
                  <a:pt x="1365295" y="343186"/>
                  <a:pt x="1212840" y="296025"/>
                  <a:pt x="1094234" y="338554"/>
                </a:cubicBezTo>
                <a:cubicBezTo>
                  <a:pt x="975628" y="381083"/>
                  <a:pt x="802690" y="314435"/>
                  <a:pt x="531181" y="338554"/>
                </a:cubicBezTo>
                <a:cubicBezTo>
                  <a:pt x="259672" y="362673"/>
                  <a:pt x="117144" y="296930"/>
                  <a:pt x="0" y="338554"/>
                </a:cubicBezTo>
                <a:cubicBezTo>
                  <a:pt x="-3130" y="256353"/>
                  <a:pt x="8384" y="77906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964B74-1D0F-4165-914E-E5818E14FE8D}"/>
              </a:ext>
            </a:extLst>
          </p:cNvPr>
          <p:cNvSpPr txBox="1"/>
          <p:nvPr/>
        </p:nvSpPr>
        <p:spPr>
          <a:xfrm flipH="1">
            <a:off x="7530105" y="4438616"/>
            <a:ext cx="2693126" cy="400110"/>
          </a:xfrm>
          <a:custGeom>
            <a:avLst/>
            <a:gdLst>
              <a:gd name="connsiteX0" fmla="*/ 0 w 2693126"/>
              <a:gd name="connsiteY0" fmla="*/ 0 h 400110"/>
              <a:gd name="connsiteX1" fmla="*/ 511694 w 2693126"/>
              <a:gd name="connsiteY1" fmla="*/ 0 h 400110"/>
              <a:gd name="connsiteX2" fmla="*/ 969525 w 2693126"/>
              <a:gd name="connsiteY2" fmla="*/ 0 h 400110"/>
              <a:gd name="connsiteX3" fmla="*/ 1562013 w 2693126"/>
              <a:gd name="connsiteY3" fmla="*/ 0 h 400110"/>
              <a:gd name="connsiteX4" fmla="*/ 2073707 w 2693126"/>
              <a:gd name="connsiteY4" fmla="*/ 0 h 400110"/>
              <a:gd name="connsiteX5" fmla="*/ 2693126 w 2693126"/>
              <a:gd name="connsiteY5" fmla="*/ 0 h 400110"/>
              <a:gd name="connsiteX6" fmla="*/ 2693126 w 2693126"/>
              <a:gd name="connsiteY6" fmla="*/ 400110 h 400110"/>
              <a:gd name="connsiteX7" fmla="*/ 2154501 w 2693126"/>
              <a:gd name="connsiteY7" fmla="*/ 400110 h 400110"/>
              <a:gd name="connsiteX8" fmla="*/ 1562013 w 2693126"/>
              <a:gd name="connsiteY8" fmla="*/ 400110 h 400110"/>
              <a:gd name="connsiteX9" fmla="*/ 1104182 w 2693126"/>
              <a:gd name="connsiteY9" fmla="*/ 400110 h 400110"/>
              <a:gd name="connsiteX10" fmla="*/ 565556 w 2693126"/>
              <a:gd name="connsiteY10" fmla="*/ 400110 h 400110"/>
              <a:gd name="connsiteX11" fmla="*/ 0 w 2693126"/>
              <a:gd name="connsiteY11" fmla="*/ 400110 h 400110"/>
              <a:gd name="connsiteX12" fmla="*/ 0 w 2693126"/>
              <a:gd name="connsiteY12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3126" h="400110" extrusionOk="0">
                <a:moveTo>
                  <a:pt x="0" y="0"/>
                </a:moveTo>
                <a:cubicBezTo>
                  <a:pt x="128206" y="-28812"/>
                  <a:pt x="307873" y="6250"/>
                  <a:pt x="511694" y="0"/>
                </a:cubicBezTo>
                <a:cubicBezTo>
                  <a:pt x="715515" y="-6250"/>
                  <a:pt x="792761" y="28560"/>
                  <a:pt x="969525" y="0"/>
                </a:cubicBezTo>
                <a:cubicBezTo>
                  <a:pt x="1146289" y="-28560"/>
                  <a:pt x="1398308" y="4181"/>
                  <a:pt x="1562013" y="0"/>
                </a:cubicBezTo>
                <a:cubicBezTo>
                  <a:pt x="1725718" y="-4181"/>
                  <a:pt x="1882823" y="5642"/>
                  <a:pt x="2073707" y="0"/>
                </a:cubicBezTo>
                <a:cubicBezTo>
                  <a:pt x="2264591" y="-5642"/>
                  <a:pt x="2457393" y="45190"/>
                  <a:pt x="2693126" y="0"/>
                </a:cubicBezTo>
                <a:cubicBezTo>
                  <a:pt x="2694792" y="142322"/>
                  <a:pt x="2687685" y="302984"/>
                  <a:pt x="2693126" y="400110"/>
                </a:cubicBezTo>
                <a:cubicBezTo>
                  <a:pt x="2438914" y="463196"/>
                  <a:pt x="2310938" y="377095"/>
                  <a:pt x="2154501" y="400110"/>
                </a:cubicBezTo>
                <a:cubicBezTo>
                  <a:pt x="1998065" y="423125"/>
                  <a:pt x="1688253" y="387961"/>
                  <a:pt x="1562013" y="400110"/>
                </a:cubicBezTo>
                <a:cubicBezTo>
                  <a:pt x="1435773" y="412259"/>
                  <a:pt x="1231223" y="352260"/>
                  <a:pt x="1104182" y="400110"/>
                </a:cubicBezTo>
                <a:cubicBezTo>
                  <a:pt x="977141" y="447960"/>
                  <a:pt x="675549" y="342701"/>
                  <a:pt x="565556" y="400110"/>
                </a:cubicBezTo>
                <a:cubicBezTo>
                  <a:pt x="455563" y="457519"/>
                  <a:pt x="238256" y="368014"/>
                  <a:pt x="0" y="400110"/>
                </a:cubicBezTo>
                <a:cubicBezTo>
                  <a:pt x="-16768" y="310694"/>
                  <a:pt x="28099" y="144980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EAD46EC-1B14-59A3-5A5F-B165085F9533}"/>
              </a:ext>
            </a:extLst>
          </p:cNvPr>
          <p:cNvSpPr txBox="1"/>
          <p:nvPr/>
        </p:nvSpPr>
        <p:spPr>
          <a:xfrm>
            <a:off x="8061725" y="4347231"/>
            <a:ext cx="19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PENTECOST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798317-E358-C63D-8DF9-6DB23EAF3F8C}"/>
              </a:ext>
            </a:extLst>
          </p:cNvPr>
          <p:cNvSpPr txBox="1"/>
          <p:nvPr/>
        </p:nvSpPr>
        <p:spPr>
          <a:xfrm>
            <a:off x="13032263" y="22814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90C4B-584D-C670-768F-545B0A84BB55}"/>
              </a:ext>
            </a:extLst>
          </p:cNvPr>
          <p:cNvSpPr txBox="1"/>
          <p:nvPr/>
        </p:nvSpPr>
        <p:spPr>
          <a:xfrm>
            <a:off x="6096000" y="6141563"/>
            <a:ext cx="5955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>
                <a:solidFill>
                  <a:srgbClr val="FF0000"/>
                </a:solidFill>
              </a:rPr>
              <a:t>Now, GO TELL THE WORLD!</a:t>
            </a:r>
          </a:p>
        </p:txBody>
      </p:sp>
    </p:spTree>
    <p:extLst>
      <p:ext uri="{BB962C8B-B14F-4D97-AF65-F5344CB8AC3E}">
        <p14:creationId xmlns:p14="http://schemas.microsoft.com/office/powerpoint/2010/main" val="153376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386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Wanda Freeland</dc:creator>
  <cp:lastModifiedBy>Wanda Freeland</cp:lastModifiedBy>
  <cp:revision>1</cp:revision>
  <dcterms:created xsi:type="dcterms:W3CDTF">2023-10-06T22:48:06Z</dcterms:created>
  <dcterms:modified xsi:type="dcterms:W3CDTF">2023-11-23T23:59:26Z</dcterms:modified>
</cp:coreProperties>
</file>