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>
        <p:scale>
          <a:sx n="107" d="100"/>
          <a:sy n="107" d="100"/>
        </p:scale>
        <p:origin x="154" y="-5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AFEA9-7339-A0F5-9603-ED377153C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BB604F-3424-3F47-1438-A39B30A59F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0323E-0B55-FEAB-48D2-2E7435792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8040-197A-404C-B4CC-5E6089849B9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80398-797E-69EE-16AD-7886B357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41B4A-3F10-EBFA-4798-9751F55A4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54EF-9FB1-4D09-9668-AB3C214CF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1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9548-5904-018F-403A-BD2B42CBF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33268-5219-7A06-0334-531C04018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B95F2-BDC3-E789-206B-6B16BBE1C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8040-197A-404C-B4CC-5E6089849B9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44D06-D4A8-B532-4D6F-59B4A68C0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763F3-0C34-F8A3-B1E6-51F8E890C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54EF-9FB1-4D09-9668-AB3C214CF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6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4F8D64-3C9B-DE40-2AC0-DC81BA3F91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CC20BE-4016-CD42-CDD1-56C001BA8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03915-7673-6891-4DCC-BDE60F92D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8040-197A-404C-B4CC-5E6089849B9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00897-068F-3098-8571-D663AAE7F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9AB2F-3C4F-974F-D61A-7F2EA1FA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54EF-9FB1-4D09-9668-AB3C214CF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5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88256-FE68-C1E8-6F6F-14984028F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9A4BE-4967-1850-EFD2-CA1B6E06E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C8DC8-AAD1-26B8-4645-BED1B9E2A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8040-197A-404C-B4CC-5E6089849B9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8D805-89F4-EE4A-3A03-09A117EE5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63DDA-FCDC-E7F2-54DA-126068DD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54EF-9FB1-4D09-9668-AB3C214CF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1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6C0B0-40DB-64AE-8F36-43252AB7F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0027B-7BA2-002F-72F5-3B0A5639B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A9EC7-A734-DECD-A416-9606BE238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8040-197A-404C-B4CC-5E6089849B9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A1993-FE05-9AC7-82AE-8E3A8CFD3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BB09A-4A6C-2D68-A245-431AA639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54EF-9FB1-4D09-9668-AB3C214CF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9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CC4C9-9D13-6FD3-0185-F7884A426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795ED-F998-CEB4-5143-CB3C332D3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72C5CE-8160-BC05-CCDE-F54DFAA6F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14630-7741-1635-5557-84AA69E9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8040-197A-404C-B4CC-5E6089849B9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252FE-D871-BE98-5CE9-94876716E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71710-4E8B-7359-FEF9-A3951933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54EF-9FB1-4D09-9668-AB3C214CF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0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D1543-A345-6C43-5A8F-77E78BCC8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10EEC-9594-C2F4-2106-0F3F34A15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2174C-AE3A-38DF-C3B5-A7E1875E3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7C8E8B-1E70-AD66-9C80-7FF77E4540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5C4226-5E9D-7A5A-A066-BAE396749B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25A192-28DB-BEAB-D6C2-88D9B2F05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8040-197A-404C-B4CC-5E6089849B9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3768DB-16F2-75A8-0502-C3DBDE39B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E32034-9AC8-6878-2604-6CC6BE127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54EF-9FB1-4D09-9668-AB3C214CF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5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44EA4-D27A-7342-3B6F-EDE5003F5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FFEE66-3A23-2B93-0597-6CCF81ED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8040-197A-404C-B4CC-5E6089849B9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CE4506-EFDA-D15E-6985-0D88715B2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A1B30D-8065-4B2E-E147-1E8A5C70C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54EF-9FB1-4D09-9668-AB3C214CF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49F891-774F-1A6E-9795-B00500DA1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8040-197A-404C-B4CC-5E6089849B9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077BC6-9D66-2899-FD0F-1BD6801B2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AAD44-5C42-6102-78C0-895F7C1B0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54EF-9FB1-4D09-9668-AB3C214CF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5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6AFAB-CEAE-B737-4AD3-24009753E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99BCD-884F-278F-D3AF-64C716B53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A7919-F719-B489-46DB-346A15D2A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89EF80-D0BB-47DE-AE8E-DC2EA4980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8040-197A-404C-B4CC-5E6089849B9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D943A1-974E-9524-D3C4-15265656C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4D9900-307F-C10A-4625-12D94C6A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54EF-9FB1-4D09-9668-AB3C214CF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5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93033-3A07-5EC1-FF20-7FD1CBCD9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9C5DC-4D91-9ED1-7127-575E197A3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70F82F-C05E-3BA8-FB93-07ED0CEC6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794A4-8DDD-9AA1-C232-C42E675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8040-197A-404C-B4CC-5E6089849B9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A499-1DF6-3AD2-6016-FD7616D77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E5274-DAB4-0709-12FD-89D012DB6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54EF-9FB1-4D09-9668-AB3C214CF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0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EC94D4-BC35-707A-DD2C-9E5A1F9D5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CBCEE1-812E-71B1-FAA0-5F33CD217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28D5A-E53A-50DC-CBE3-A773861108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38040-197A-404C-B4CC-5E6089849B91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ECE15-CA68-1597-07B7-4870DE25A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6F61C-5C7E-E3E1-BAD7-2EC9D355A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454EF-9FB1-4D09-9668-AB3C214CF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0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40767B6A-10C1-EF7F-416F-792871517B83}"/>
              </a:ext>
            </a:extLst>
          </p:cNvPr>
          <p:cNvSpPr txBox="1"/>
          <p:nvPr/>
        </p:nvSpPr>
        <p:spPr>
          <a:xfrm>
            <a:off x="6123940" y="2524104"/>
            <a:ext cx="6096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Elizabeth </a:t>
            </a:r>
            <a:r>
              <a:rPr lang="en-US" sz="1200" i="1" dirty="0"/>
              <a:t>exclaimed with a loud cry of joy</a:t>
            </a:r>
            <a:r>
              <a:rPr lang="en-US" sz="1200" dirty="0"/>
              <a:t> in the presence of God within Mary (LK 1:42)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3EACC-C14D-7B75-253D-D77690F04ABA}"/>
              </a:ext>
            </a:extLst>
          </p:cNvPr>
          <p:cNvSpPr txBox="1"/>
          <p:nvPr/>
        </p:nvSpPr>
        <p:spPr>
          <a:xfrm>
            <a:off x="27940" y="949569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The ARK of the COVENANT/Old Testament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272316-A29E-9740-322E-60878DF18F8D}"/>
              </a:ext>
            </a:extLst>
          </p:cNvPr>
          <p:cNvSpPr txBox="1"/>
          <p:nvPr/>
        </p:nvSpPr>
        <p:spPr>
          <a:xfrm>
            <a:off x="6068060" y="917974"/>
            <a:ext cx="6207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Virgin Mary: The Ark of the COVENANT/New Testament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8DF20A-A544-ED80-C9D0-924C47224828}"/>
              </a:ext>
            </a:extLst>
          </p:cNvPr>
          <p:cNvSpPr txBox="1"/>
          <p:nvPr/>
        </p:nvSpPr>
        <p:spPr>
          <a:xfrm>
            <a:off x="6123940" y="1318901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God, the Holy Spirit, </a:t>
            </a:r>
            <a:r>
              <a:rPr lang="en-US" sz="1200" i="1" u="sng" dirty="0"/>
              <a:t>overshadowed</a:t>
            </a:r>
            <a:r>
              <a:rPr lang="en-US" sz="1200" dirty="0"/>
              <a:t> and then </a:t>
            </a:r>
            <a:r>
              <a:rPr lang="en-US" sz="1200" i="1" u="sng" dirty="0"/>
              <a:t>indwelled</a:t>
            </a:r>
            <a:r>
              <a:rPr lang="en-US" sz="1200" dirty="0"/>
              <a:t> Mary. At that time Mary’s womb became the dwelling place of the presence of God (LK 1:35)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2BA5DD-1D1E-667F-6CB1-3C0D578D354B}"/>
              </a:ext>
            </a:extLst>
          </p:cNvPr>
          <p:cNvSpPr txBox="1"/>
          <p:nvPr/>
        </p:nvSpPr>
        <p:spPr>
          <a:xfrm>
            <a:off x="27940" y="1318901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God, the Holy Spirit </a:t>
            </a:r>
            <a:r>
              <a:rPr lang="en-US" sz="1200" i="1" u="sng" dirty="0"/>
              <a:t>overshadowed</a:t>
            </a:r>
            <a:r>
              <a:rPr lang="en-US" sz="1200" dirty="0"/>
              <a:t> and then </a:t>
            </a:r>
            <a:r>
              <a:rPr lang="en-US" sz="1200" i="1" u="sng" dirty="0"/>
              <a:t>indwelled</a:t>
            </a:r>
            <a:r>
              <a:rPr lang="en-US" sz="1200" dirty="0"/>
              <a:t> the Ark. The Ark became the dwelling place of the presence of God (EX 4:34-35)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ACAAE6-3AB3-62BC-0913-02CCF9AEB09F}"/>
              </a:ext>
            </a:extLst>
          </p:cNvPr>
          <p:cNvSpPr txBox="1"/>
          <p:nvPr/>
        </p:nvSpPr>
        <p:spPr>
          <a:xfrm>
            <a:off x="6123940" y="1781565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The womb of the Virgin contained Jesus: the </a:t>
            </a:r>
            <a:r>
              <a:rPr lang="en-US" sz="1200" b="1" u="sng" dirty="0"/>
              <a:t>living </a:t>
            </a:r>
            <a:r>
              <a:rPr lang="en-US" sz="1200" b="1" i="1" u="sng" dirty="0"/>
              <a:t>WORD of God </a:t>
            </a:r>
            <a:r>
              <a:rPr lang="en-US" sz="1200" dirty="0"/>
              <a:t>enfleshed, </a:t>
            </a:r>
            <a:r>
              <a:rPr lang="en-US" sz="1200" b="1" i="1" u="sng" dirty="0"/>
              <a:t>the living bread from Heaven</a:t>
            </a:r>
            <a:r>
              <a:rPr lang="en-US" sz="1200" b="1" u="sng" dirty="0"/>
              <a:t> </a:t>
            </a:r>
            <a:r>
              <a:rPr lang="en-US" sz="1200" dirty="0"/>
              <a:t>and </a:t>
            </a:r>
            <a:r>
              <a:rPr lang="en-US" sz="1200" b="1" i="1" u="sng" dirty="0"/>
              <a:t>“the Branch” </a:t>
            </a:r>
            <a:r>
              <a:rPr lang="en-US" sz="1200" dirty="0"/>
              <a:t>(Messianic title) who would die but come back to life (LK 1:35)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3D0602-0054-BADE-3EF8-82C564C8603F}"/>
              </a:ext>
            </a:extLst>
          </p:cNvPr>
          <p:cNvSpPr txBox="1"/>
          <p:nvPr/>
        </p:nvSpPr>
        <p:spPr>
          <a:xfrm>
            <a:off x="27940" y="1781123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The Ark contained the Ten Commandments (the </a:t>
            </a:r>
            <a:r>
              <a:rPr lang="en-US" sz="1200" b="1" i="1" u="sng" dirty="0"/>
              <a:t>WORDS of God </a:t>
            </a:r>
            <a:r>
              <a:rPr lang="en-US" sz="1200" dirty="0"/>
              <a:t>in stone</a:t>
            </a:r>
            <a:r>
              <a:rPr lang="en-US" sz="1200" i="1" dirty="0"/>
              <a:t>), </a:t>
            </a:r>
            <a:r>
              <a:rPr lang="en-US" sz="1200" dirty="0"/>
              <a:t>a pot of </a:t>
            </a:r>
            <a:r>
              <a:rPr lang="en-US" sz="1200" b="1" i="1" u="sng" dirty="0"/>
              <a:t>manna </a:t>
            </a:r>
            <a:r>
              <a:rPr lang="en-US" sz="1200" b="1" u="sng" dirty="0"/>
              <a:t>(Bread of Life),</a:t>
            </a:r>
            <a:r>
              <a:rPr lang="en-US" sz="1200" dirty="0"/>
              <a:t> and Aaron’s rod that came back to life (</a:t>
            </a:r>
            <a:r>
              <a:rPr lang="en-US" sz="1200" dirty="0" err="1"/>
              <a:t>Deut</a:t>
            </a:r>
            <a:r>
              <a:rPr lang="en-US" sz="1200" dirty="0"/>
              <a:t> 10:3-5, Heb 9:4)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3143AB-B0F8-7E82-BDBF-6C6BAA0EBAC0}"/>
              </a:ext>
            </a:extLst>
          </p:cNvPr>
          <p:cNvSpPr txBox="1"/>
          <p:nvPr/>
        </p:nvSpPr>
        <p:spPr>
          <a:xfrm>
            <a:off x="6131720" y="2249432"/>
            <a:ext cx="6096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Mary traveled to the hill country of Judah (Judea) to the home of Elizabeth (LK 1:39)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B27BBB-E6E6-AB44-69EA-1E119CDE48DD}"/>
              </a:ext>
            </a:extLst>
          </p:cNvPr>
          <p:cNvSpPr txBox="1"/>
          <p:nvPr/>
        </p:nvSpPr>
        <p:spPr>
          <a:xfrm>
            <a:off x="27940" y="2246199"/>
            <a:ext cx="6096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The Ark traveled to the hill country of Judah to rest in the house of Obed-</a:t>
            </a:r>
            <a:r>
              <a:rPr lang="en-US" sz="1200" dirty="0" err="1"/>
              <a:t>edom</a:t>
            </a:r>
            <a:r>
              <a:rPr lang="en-US" sz="1200" dirty="0"/>
              <a:t> (2 Sam 6:1-11)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422503-A0BC-0737-3C2F-A941CD3D94FD}"/>
              </a:ext>
            </a:extLst>
          </p:cNvPr>
          <p:cNvSpPr txBox="1"/>
          <p:nvPr/>
        </p:nvSpPr>
        <p:spPr>
          <a:xfrm>
            <a:off x="6123940" y="2813700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John the Baptist, son of a priest who would himself become a priest, leapt for joy in Elizabeth’s womb at the approach of Mary (LK 1:43)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DABEEB-7B61-A898-12B7-E5E9CEC58C3E}"/>
              </a:ext>
            </a:extLst>
          </p:cNvPr>
          <p:cNvSpPr txBox="1"/>
          <p:nvPr/>
        </p:nvSpPr>
        <p:spPr>
          <a:xfrm>
            <a:off x="27940" y="2529620"/>
            <a:ext cx="6096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Dressed in priestly </a:t>
            </a:r>
            <a:r>
              <a:rPr lang="en-US" sz="1200" i="1" dirty="0"/>
              <a:t>ephod, </a:t>
            </a:r>
            <a:r>
              <a:rPr lang="en-US" sz="1200" dirty="0"/>
              <a:t>King David approached Ark, danced and </a:t>
            </a:r>
            <a:r>
              <a:rPr lang="en-US" sz="1200" i="1" dirty="0"/>
              <a:t>leapt for joy </a:t>
            </a:r>
            <a:r>
              <a:rPr lang="en-US" sz="1200" dirty="0"/>
              <a:t>(2 Sam 6:14)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ECE74C-40BF-9A44-AF94-C792FE6468DD}"/>
              </a:ext>
            </a:extLst>
          </p:cNvPr>
          <p:cNvSpPr txBox="1"/>
          <p:nvPr/>
        </p:nvSpPr>
        <p:spPr>
          <a:xfrm>
            <a:off x="35720" y="2810373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David shouted for joy in the presence of God and the holy Ark (2 Sam 6:15)</a:t>
            </a:r>
          </a:p>
          <a:p>
            <a:endParaRPr lang="en-US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D409E4-0D29-09CC-9ACD-54151EE0AE69}"/>
              </a:ext>
            </a:extLst>
          </p:cNvPr>
          <p:cNvSpPr txBox="1"/>
          <p:nvPr/>
        </p:nvSpPr>
        <p:spPr>
          <a:xfrm>
            <a:off x="6123940" y="3286815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Elizabeth asked, “</a:t>
            </a:r>
            <a:r>
              <a:rPr lang="en-US" sz="1200" i="1" dirty="0"/>
              <a:t>Why is this granted unto me that the </a:t>
            </a:r>
            <a:r>
              <a:rPr lang="en-US" sz="1200" b="1" i="1" u="sng" dirty="0"/>
              <a:t>mother of my Lord should come to me?” </a:t>
            </a:r>
            <a:r>
              <a:rPr lang="en-US" sz="1200" dirty="0"/>
              <a:t>(LK 1:43)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22230FA-41C8-086B-8AD4-0031ACB2A3F8}"/>
              </a:ext>
            </a:extLst>
          </p:cNvPr>
          <p:cNvSpPr txBox="1"/>
          <p:nvPr/>
        </p:nvSpPr>
        <p:spPr>
          <a:xfrm>
            <a:off x="27940" y="3286815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David asked, “</a:t>
            </a:r>
            <a:r>
              <a:rPr lang="en-US" sz="1200" i="1" dirty="0"/>
              <a:t>How is that the </a:t>
            </a:r>
            <a:r>
              <a:rPr lang="en-US" sz="1200" b="1" i="1" u="sng" dirty="0"/>
              <a:t>Ark of the Lord comes to me?” </a:t>
            </a:r>
            <a:r>
              <a:rPr lang="en-US" sz="1200" dirty="0"/>
              <a:t>(2 Sam 6:9)</a:t>
            </a:r>
          </a:p>
          <a:p>
            <a:endParaRPr lang="en-US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70484A7-149D-B534-3C83-3D039C79E2A7}"/>
              </a:ext>
            </a:extLst>
          </p:cNvPr>
          <p:cNvSpPr txBox="1"/>
          <p:nvPr/>
        </p:nvSpPr>
        <p:spPr>
          <a:xfrm>
            <a:off x="6123940" y="3748480"/>
            <a:ext cx="6096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Mary remained in the house of her cousin, Elizabeth, for </a:t>
            </a:r>
            <a:r>
              <a:rPr lang="en-US" sz="1200" i="1" u="sng" dirty="0"/>
              <a:t>3 months </a:t>
            </a:r>
            <a:r>
              <a:rPr lang="en-US" sz="1200" dirty="0"/>
              <a:t>(LK 1:56)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1C01B55-6229-A052-1E17-F6E36F232D64}"/>
              </a:ext>
            </a:extLst>
          </p:cNvPr>
          <p:cNvSpPr txBox="1"/>
          <p:nvPr/>
        </p:nvSpPr>
        <p:spPr>
          <a:xfrm>
            <a:off x="27940" y="3748480"/>
            <a:ext cx="6096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The Ark remained in the house of Obed-</a:t>
            </a:r>
            <a:r>
              <a:rPr lang="en-US" sz="1200" dirty="0" err="1"/>
              <a:t>edom</a:t>
            </a:r>
            <a:r>
              <a:rPr lang="en-US" sz="1200" dirty="0"/>
              <a:t> for </a:t>
            </a:r>
            <a:r>
              <a:rPr lang="en-US" sz="1200" i="1" u="sng" dirty="0"/>
              <a:t>3 months </a:t>
            </a:r>
            <a:r>
              <a:rPr lang="en-US" sz="1200" dirty="0"/>
              <a:t>(2 Sam 6:1-11)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4C6945-7176-B7EC-B9F1-675D1101A2A1}"/>
              </a:ext>
            </a:extLst>
          </p:cNvPr>
          <p:cNvSpPr txBox="1"/>
          <p:nvPr/>
        </p:nvSpPr>
        <p:spPr>
          <a:xfrm>
            <a:off x="6123940" y="4031631"/>
            <a:ext cx="6096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The word </a:t>
            </a:r>
            <a:r>
              <a:rPr lang="en-US" sz="1200" i="1" dirty="0"/>
              <a:t>“</a:t>
            </a:r>
            <a:r>
              <a:rPr lang="en-US" sz="1200" i="1" u="sng" dirty="0"/>
              <a:t>blessed”</a:t>
            </a:r>
            <a:r>
              <a:rPr lang="en-US" sz="1200" dirty="0"/>
              <a:t> is used 3 times concerning Mary at </a:t>
            </a:r>
            <a:r>
              <a:rPr lang="en-US" sz="1200" i="1" u="sng" dirty="0"/>
              <a:t>Elizabeth’s house </a:t>
            </a:r>
            <a:r>
              <a:rPr lang="en-US" sz="1200" dirty="0"/>
              <a:t>(LK 1:39-45)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2B02DD8-4449-8B4A-00A3-8C669602C1F8}"/>
              </a:ext>
            </a:extLst>
          </p:cNvPr>
          <p:cNvSpPr txBox="1"/>
          <p:nvPr/>
        </p:nvSpPr>
        <p:spPr>
          <a:xfrm>
            <a:off x="27940" y="4031631"/>
            <a:ext cx="6096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The house of Obed-</a:t>
            </a:r>
            <a:r>
              <a:rPr lang="en-US" sz="1200" dirty="0" err="1"/>
              <a:t>edom</a:t>
            </a:r>
            <a:r>
              <a:rPr lang="en-US" sz="1200" dirty="0"/>
              <a:t> was </a:t>
            </a:r>
            <a:r>
              <a:rPr lang="en-US" sz="1200" i="1" u="sng" dirty="0"/>
              <a:t>blessed by the presence of the Ark </a:t>
            </a:r>
            <a:r>
              <a:rPr lang="en-US" sz="1200" dirty="0"/>
              <a:t>(2 Sam 6:11)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C802B2-251C-AC23-E318-CD93B5843F99}"/>
              </a:ext>
            </a:extLst>
          </p:cNvPr>
          <p:cNvSpPr txBox="1"/>
          <p:nvPr/>
        </p:nvSpPr>
        <p:spPr>
          <a:xfrm>
            <a:off x="6123940" y="4308630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Mary returned home from visiting Elizabeth and eventually comes to Jerusalem, where she </a:t>
            </a:r>
            <a:r>
              <a:rPr lang="en-US" sz="1200" b="1" i="1" u="sng" dirty="0"/>
              <a:t>presents God the Son </a:t>
            </a:r>
            <a:r>
              <a:rPr lang="en-US" sz="1200" dirty="0"/>
              <a:t>in the Temple (LK 1:5-6, 2:21-22)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63BAF4-2D45-EC4E-482F-1BEE341C8C9B}"/>
              </a:ext>
            </a:extLst>
          </p:cNvPr>
          <p:cNvSpPr txBox="1"/>
          <p:nvPr/>
        </p:nvSpPr>
        <p:spPr>
          <a:xfrm>
            <a:off x="27940" y="4308630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The Ark returned to its sanctuary and eventually ends up in Jerusalem where the </a:t>
            </a:r>
            <a:r>
              <a:rPr lang="en-US" sz="1200" b="1" i="1" u="sng" dirty="0"/>
              <a:t>presence</a:t>
            </a:r>
            <a:r>
              <a:rPr lang="en-US" sz="1200" dirty="0"/>
              <a:t> and </a:t>
            </a:r>
            <a:r>
              <a:rPr lang="en-US" sz="1200" b="1" i="1" u="sng" dirty="0"/>
              <a:t>glory of God </a:t>
            </a:r>
            <a:r>
              <a:rPr lang="en-US" sz="1200" dirty="0"/>
              <a:t>is revealed in the newly built Temple (2 Sam 6:12; 1 Kings 8:9-11)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F4C667-40D9-6D54-586C-1552982C2303}"/>
              </a:ext>
            </a:extLst>
          </p:cNvPr>
          <p:cNvSpPr txBox="1"/>
          <p:nvPr/>
        </p:nvSpPr>
        <p:spPr>
          <a:xfrm>
            <a:off x="6123940" y="4783924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/>
              <a:t>God would resurrect His Son, who had become enfleshed in Mary’s womb and born to bring salvation to all mankind, to prove He is the eternal High Priest </a:t>
            </a:r>
            <a:r>
              <a:rPr lang="en-US" sz="1200" dirty="0"/>
              <a:t>(Heb 4:14)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A3A604-D832-E9AB-D9DD-40C731C90852}"/>
              </a:ext>
            </a:extLst>
          </p:cNvPr>
          <p:cNvSpPr txBox="1"/>
          <p:nvPr/>
        </p:nvSpPr>
        <p:spPr>
          <a:xfrm>
            <a:off x="27940" y="4783924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/>
              <a:t>God made Aaron’s rod (which would be keep in the Ark) return to life and budded to prove he was the legitimate High Priest (Num 17:8)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B3ED241-A550-5D52-AC41-0CE0A322A92D}"/>
              </a:ext>
            </a:extLst>
          </p:cNvPr>
          <p:cNvSpPr txBox="1"/>
          <p:nvPr/>
        </p:nvSpPr>
        <p:spPr>
          <a:xfrm>
            <a:off x="6129020" y="5259218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In Mary’s appearances outside of Heaven, visionaries testify that she </a:t>
            </a:r>
            <a:r>
              <a:rPr lang="en-US" sz="1200" b="1" i="1" u="sng" dirty="0"/>
              <a:t>wears a blue veil</a:t>
            </a:r>
          </a:p>
          <a:p>
            <a:endParaRPr lang="en-US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ED03CA7-9C78-F1CC-73E1-199A0A9F78C9}"/>
              </a:ext>
            </a:extLst>
          </p:cNvPr>
          <p:cNvSpPr txBox="1"/>
          <p:nvPr/>
        </p:nvSpPr>
        <p:spPr>
          <a:xfrm>
            <a:off x="27940" y="5259218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When the Ark was outside the Holy of Holies (when it was being transported) it was to be </a:t>
            </a:r>
            <a:r>
              <a:rPr lang="en-US" sz="1200" b="1" i="1" u="sng" dirty="0"/>
              <a:t>covered with a blue veil </a:t>
            </a:r>
            <a:r>
              <a:rPr lang="en-US" sz="1200" dirty="0"/>
              <a:t>(Num 4:4-6)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53D13A9-E29F-2BEA-D68B-26935920956E}"/>
              </a:ext>
            </a:extLst>
          </p:cNvPr>
          <p:cNvSpPr txBox="1"/>
          <p:nvPr/>
        </p:nvSpPr>
        <p:spPr>
          <a:xfrm>
            <a:off x="6123940" y="5732992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i="1" u="sng" dirty="0"/>
              <a:t>John sees Mary in Heaven</a:t>
            </a:r>
            <a:r>
              <a:rPr lang="en-US" sz="1200" dirty="0"/>
              <a:t>. It is the same vision Juan Diego saw of Mary in 1531- the Woman clothed  with the sun and standing on the moon.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6978F38-0EE3-8107-585D-E9A9F2C6E883}"/>
              </a:ext>
            </a:extLst>
          </p:cNvPr>
          <p:cNvSpPr txBox="1"/>
          <p:nvPr/>
        </p:nvSpPr>
        <p:spPr>
          <a:xfrm>
            <a:off x="27940" y="5732992"/>
            <a:ext cx="609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i="1" u="sng" dirty="0"/>
              <a:t>John sees the Ark of the Covenant in Heaven </a:t>
            </a:r>
            <a:r>
              <a:rPr lang="en-US" sz="1200" dirty="0"/>
              <a:t>(Rev 11:19) –last verse of Chapter 11)</a:t>
            </a:r>
          </a:p>
          <a:p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9B7545-CEF2-1253-5FEC-36A8C9DDA76E}"/>
              </a:ext>
            </a:extLst>
          </p:cNvPr>
          <p:cNvSpPr txBox="1"/>
          <p:nvPr/>
        </p:nvSpPr>
        <p:spPr>
          <a:xfrm>
            <a:off x="2239108" y="410143"/>
            <a:ext cx="790135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Parallels between Ark of Covenant of Old and New Testaments</a:t>
            </a:r>
          </a:p>
        </p:txBody>
      </p:sp>
    </p:spTree>
    <p:extLst>
      <p:ext uri="{BB962C8B-B14F-4D97-AF65-F5344CB8AC3E}">
        <p14:creationId xmlns:p14="http://schemas.microsoft.com/office/powerpoint/2010/main" val="2208611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628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Wanda Freeland</dc:creator>
  <cp:lastModifiedBy>Wanda Freeland</cp:lastModifiedBy>
  <cp:revision>2</cp:revision>
  <dcterms:created xsi:type="dcterms:W3CDTF">2023-04-24T17:23:39Z</dcterms:created>
  <dcterms:modified xsi:type="dcterms:W3CDTF">2023-04-24T18:05:06Z</dcterms:modified>
</cp:coreProperties>
</file>