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AF7DE-F7CF-4BF4-9B62-2503DB366F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DA7E71-D2A0-4925-8071-8418744808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AB32F2-3063-48E3-A483-90A28F028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7CED-18E9-41A2-BDBA-0FE2B9258E27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539E66-D52B-4146-A518-346B6DD49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F44865-00EF-44D1-8D99-1C5880BAA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A21D8-73FB-4C3B-8A56-52CA26067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427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A0A3C-1A26-467C-91D2-F76B09CA9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3E32CB-36E3-4556-995C-78B19445CE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D9E447-7CBA-44E4-8B75-C8A1F6BC1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7CED-18E9-41A2-BDBA-0FE2B9258E27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B000D-E880-4EC0-9DF3-6373D918B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CE46E3-8600-4977-BBF9-98DF1C59B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A21D8-73FB-4C3B-8A56-52CA26067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676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CE1344-4243-4D41-8E05-04045C7A3F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53F712-95EC-4BDA-BC1D-FDC2749B04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095EC1-CA2A-44A8-BC10-06A91EAA8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7CED-18E9-41A2-BDBA-0FE2B9258E27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32199-D3F7-42D8-A95C-C225DB878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B9156-3169-4BED-905B-946F34BA7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A21D8-73FB-4C3B-8A56-52CA26067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769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DA13B-4A57-47AB-AAF1-F32047717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F29B1A-0F84-41F7-AE42-6B03AA06C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90EF51-8483-4075-966D-2E4685F3D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7CED-18E9-41A2-BDBA-0FE2B9258E27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E4C1D-9D6C-4183-99EA-2803DE5CD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98876A-FF2A-445E-9CFC-359D87136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A21D8-73FB-4C3B-8A56-52CA26067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959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50DA2-D1F4-418A-AC49-66DE44206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3F33FA-9404-4E8E-8B00-4C2BE5CF3C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F4EA09-831D-40F7-B411-0C504E3A6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7CED-18E9-41A2-BDBA-0FE2B9258E27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FCDD9-FCC0-4E5D-AA93-E2D266B53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7FAAAA-9785-48F4-880D-7B377049A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A21D8-73FB-4C3B-8A56-52CA26067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099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33793-3997-4B65-9165-7C8054ADE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99433-1004-4AAA-8D34-FE8E2408F7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30FC14-3B7A-4B2D-B572-EE3945EBE4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2BD48F-A097-4E98-8FCB-ADEBC553D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7CED-18E9-41A2-BDBA-0FE2B9258E27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66FE96-5390-4ED9-B22C-B56C0C469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C1DC1F-01BB-4EF2-903E-8C11E2834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A21D8-73FB-4C3B-8A56-52CA26067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059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94FBD-77BF-483D-A44C-D1364A360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2261DE-FD31-42B2-A839-30536A091C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7C4EE5-03C5-4FF4-BF83-12A45D0275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9ED59B-4596-4D09-A33D-BFC253D09E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029E3F-836C-4BD4-BEEB-C7BEAC9DAE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2F9F0B-C93F-40A0-891A-EC60AEA61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7CED-18E9-41A2-BDBA-0FE2B9258E27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8A98E5-B649-4DCE-89B6-0B33B6DAC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B6E603-5474-445E-8912-2CB87397F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A21D8-73FB-4C3B-8A56-52CA26067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306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94745-0635-45B1-BFD8-F68DB782D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901245-FB85-4EA6-B34D-19C291B7E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7CED-18E9-41A2-BDBA-0FE2B9258E27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5C1201-F5EC-4EBE-82A7-94A308207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0B32EF-20C2-4DD7-98C5-3734DCAAB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A21D8-73FB-4C3B-8A56-52CA26067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836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25D2DA-4226-4ED5-85E4-395E786DD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7CED-18E9-41A2-BDBA-0FE2B9258E27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57F0A5-C607-4449-A4B4-264C4BD6C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740AA5-53C8-413C-B0CC-9F4EFAB59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A21D8-73FB-4C3B-8A56-52CA26067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498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94544-2AB7-4793-BF58-B2A545F10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55D8E7-1550-4611-BBE3-394EC10A1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3D7711-E690-4270-A9FA-A10B825117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910024-D574-4E4F-B501-A154117FE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7CED-18E9-41A2-BDBA-0FE2B9258E27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0D1CF5-CB6E-434D-8EFB-F766CF8C8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90B453-1D5C-4AD9-BFEE-07E41249F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A21D8-73FB-4C3B-8A56-52CA26067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90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12E8E-0C22-4A42-B39D-5B8C4A43E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328C24-511C-4B0B-A34B-A854C27D3D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3B5228-D881-45DF-8B60-1ACF880FA2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673AC2-19EA-4C4E-B14C-58E129B56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7CED-18E9-41A2-BDBA-0FE2B9258E27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0440D5-2F1B-4D77-AED4-FD3B84251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62A34E-1EE8-4BAC-9D01-BFAF50C5B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A21D8-73FB-4C3B-8A56-52CA26067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006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B0B4A8-B00A-40C7-B1FC-361FF65F4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A4B963-1264-4466-9155-8F2528FF2C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02A8E-B655-4AA2-85A6-2A98B4B913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C7CED-18E9-41A2-BDBA-0FE2B9258E27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63879-7BE2-484B-9B02-DD9774D678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BB12F8-A3DC-48DA-B784-70AD9C61B8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A21D8-73FB-4C3B-8A56-52CA26067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719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9F0DD-77E4-4BCD-9CC6-D2AB534AB2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E5801F-D3C9-471F-B41B-F9D57D5B1D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May be an image of text">
            <a:extLst>
              <a:ext uri="{FF2B5EF4-FFF2-40B4-BE49-F238E27FC236}">
                <a16:creationId xmlns:a16="http://schemas.microsoft.com/office/drawing/2014/main" id="{68917D79-4E92-4BF0-8172-AB313EE809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563" y="0"/>
            <a:ext cx="54752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6635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Wanda Freeland</dc:creator>
  <cp:lastModifiedBy>Wanda Freeland</cp:lastModifiedBy>
  <cp:revision>1</cp:revision>
  <dcterms:created xsi:type="dcterms:W3CDTF">2021-04-29T21:18:06Z</dcterms:created>
  <dcterms:modified xsi:type="dcterms:W3CDTF">2021-04-29T21:18:47Z</dcterms:modified>
</cp:coreProperties>
</file>